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2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34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F674-29C7-4F5B-86A8-1755CA4AF330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CE7C8-93D9-413F-B8D9-E277F5A1A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13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F674-29C7-4F5B-86A8-1755CA4AF330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CE7C8-93D9-413F-B8D9-E277F5A1A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54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F674-29C7-4F5B-86A8-1755CA4AF330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CE7C8-93D9-413F-B8D9-E277F5A1A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50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F674-29C7-4F5B-86A8-1755CA4AF330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CE7C8-93D9-413F-B8D9-E277F5A1A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821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F674-29C7-4F5B-86A8-1755CA4AF330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CE7C8-93D9-413F-B8D9-E277F5A1A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06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F674-29C7-4F5B-86A8-1755CA4AF330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CE7C8-93D9-413F-B8D9-E277F5A1A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13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F674-29C7-4F5B-86A8-1755CA4AF330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CE7C8-93D9-413F-B8D9-E277F5A1A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33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F674-29C7-4F5B-86A8-1755CA4AF330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CE7C8-93D9-413F-B8D9-E277F5A1A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64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F674-29C7-4F5B-86A8-1755CA4AF330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CE7C8-93D9-413F-B8D9-E277F5A1A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6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F674-29C7-4F5B-86A8-1755CA4AF330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CE7C8-93D9-413F-B8D9-E277F5A1A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001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F674-29C7-4F5B-86A8-1755CA4AF330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CE7C8-93D9-413F-B8D9-E277F5A1A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75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2F674-29C7-4F5B-86A8-1755CA4AF330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CE7C8-93D9-413F-B8D9-E277F5A1A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8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vaonce.vba.va.gov/vaonce_student/default.asp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 Once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Overview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NCD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St. Pete Beach, </a:t>
            </a:r>
            <a:r>
              <a:rPr lang="en-US" sz="2400" dirty="0" smtClean="0"/>
              <a:t>FL</a:t>
            </a:r>
          </a:p>
          <a:p>
            <a:pPr marL="0" indent="0">
              <a:buNone/>
            </a:pPr>
            <a:r>
              <a:rPr lang="en-US" sz="2400" dirty="0" smtClean="0"/>
              <a:t>June, 5th, </a:t>
            </a:r>
            <a:r>
              <a:rPr lang="en-US" sz="2400" dirty="0" smtClean="0"/>
              <a:t>2017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599" y="3429000"/>
            <a:ext cx="3890963" cy="1557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45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4876800"/>
            <a:ext cx="8753476" cy="1676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hlinkClick r:id="rId2"/>
              </a:rPr>
              <a:t>https://vaonce.vba.va.gov/vaonce_student/default.asp</a:t>
            </a:r>
            <a:endParaRPr lang="en-US" sz="2400" dirty="0" smtClean="0"/>
          </a:p>
          <a:p>
            <a:r>
              <a:rPr lang="en-US" dirty="0" smtClean="0">
                <a:solidFill>
                  <a:schemeClr val="tx1"/>
                </a:solidFill>
              </a:rPr>
              <a:t>For Best Results, use Internet Explorer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Some functionality will not work correctly with Chrome or Firefox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0" y="13138"/>
            <a:ext cx="9133490" cy="490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35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I obtain a VA Once Account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Request Access through the ELR  -(Contact Info Presentation)</a:t>
            </a:r>
          </a:p>
          <a:p>
            <a:r>
              <a:rPr lang="en-US" dirty="0" smtClean="0"/>
              <a:t>The ELR will require an updated 8794 – Designation of Certifying Officials form signed by someone authorized by your institution to add/remove SCOs.</a:t>
            </a:r>
          </a:p>
          <a:p>
            <a:r>
              <a:rPr lang="en-US" dirty="0" smtClean="0"/>
              <a:t>Adding an SCO – Complete an 8794 with everyone that is currently designated, plus the new person.</a:t>
            </a:r>
          </a:p>
          <a:p>
            <a:r>
              <a:rPr lang="en-US" dirty="0" smtClean="0"/>
              <a:t>Removing an ACO – Complete an 8794 with everyone that needs to retain VA Once Access, without including the individual who needs to be removed.</a:t>
            </a:r>
          </a:p>
        </p:txBody>
      </p:sp>
    </p:spTree>
    <p:extLst>
      <p:ext uri="{BB962C8B-B14F-4D97-AF65-F5344CB8AC3E}">
        <p14:creationId xmlns:p14="http://schemas.microsoft.com/office/powerpoint/2010/main" val="131436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336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569"/>
            <a:ext cx="9144000" cy="68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39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09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48"/>
            <a:ext cx="9144000" cy="6850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736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8" y="-1313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84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89" y="0"/>
            <a:ext cx="916108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10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1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754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Modifying Enrollment Certifications</a:t>
            </a:r>
            <a:br>
              <a:rPr lang="en-US" sz="3600" dirty="0" smtClean="0"/>
            </a:br>
            <a:r>
              <a:rPr lang="en-US" sz="1600" i="1" dirty="0" smtClean="0"/>
              <a:t>When to Adjust, Amend, or Terminate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52879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Adjustment</a:t>
            </a:r>
            <a:r>
              <a:rPr lang="en-US" sz="2400" dirty="0" smtClean="0"/>
              <a:t>–used when reporting </a:t>
            </a:r>
            <a:r>
              <a:rPr lang="en-US" sz="2400" dirty="0"/>
              <a:t>a decrease </a:t>
            </a:r>
            <a:r>
              <a:rPr lang="en-US" sz="2400" dirty="0" smtClean="0"/>
              <a:t>(not to zero) or </a:t>
            </a:r>
            <a:r>
              <a:rPr lang="en-US" sz="2400" dirty="0"/>
              <a:t>increase in hours for the </a:t>
            </a:r>
            <a:r>
              <a:rPr lang="en-US" sz="2400" dirty="0" smtClean="0"/>
              <a:t>term, or to change the breakdown in modality:</a:t>
            </a:r>
          </a:p>
          <a:p>
            <a:pPr lvl="1"/>
            <a:r>
              <a:rPr lang="en-US" sz="2000" dirty="0" smtClean="0"/>
              <a:t>Withdraw Add/Drop</a:t>
            </a:r>
          </a:p>
          <a:p>
            <a:pPr lvl="1"/>
            <a:r>
              <a:rPr lang="en-US" sz="2000" dirty="0" smtClean="0"/>
              <a:t>Modality Change – Hours stay the same but the breakdown of Residence/Distance Hours Change</a:t>
            </a:r>
          </a:p>
          <a:p>
            <a:pPr lvl="2"/>
            <a:r>
              <a:rPr lang="en-US" sz="1400" dirty="0" smtClean="0"/>
              <a:t>Note: The Effective date for a modality change should be reported as the first day of the term</a:t>
            </a:r>
            <a:endParaRPr lang="en-US" sz="1400" dirty="0"/>
          </a:p>
          <a:p>
            <a:r>
              <a:rPr lang="en-US" sz="2400" b="1" dirty="0" smtClean="0"/>
              <a:t>Amend </a:t>
            </a:r>
            <a:r>
              <a:rPr lang="en-US" sz="2400" dirty="0" smtClean="0"/>
              <a:t>–used to report changes to dates  changes in tuition </a:t>
            </a:r>
            <a:r>
              <a:rPr lang="en-US" sz="2400" dirty="0"/>
              <a:t>and fees. </a:t>
            </a:r>
            <a:endParaRPr lang="en-US" sz="2400" dirty="0" smtClean="0"/>
          </a:p>
          <a:p>
            <a:r>
              <a:rPr lang="en-US" sz="2400" b="1" dirty="0" smtClean="0"/>
              <a:t>Terminate</a:t>
            </a:r>
            <a:r>
              <a:rPr lang="en-US" sz="2400" dirty="0" smtClean="0"/>
              <a:t>–used to report Graduations and Suspensions, or when a student drops or withdraws from all classes:</a:t>
            </a:r>
          </a:p>
          <a:p>
            <a:pPr lvl="1"/>
            <a:r>
              <a:rPr lang="en-US" sz="2000" dirty="0" smtClean="0"/>
              <a:t>Drop or Withdraw from all classes</a:t>
            </a:r>
          </a:p>
          <a:p>
            <a:pPr lvl="1"/>
            <a:r>
              <a:rPr lang="en-US" sz="2000" dirty="0" smtClean="0"/>
              <a:t>Graduation</a:t>
            </a:r>
          </a:p>
          <a:p>
            <a:pPr lvl="1"/>
            <a:r>
              <a:rPr lang="en-US" sz="2000" dirty="0" smtClean="0"/>
              <a:t>Suspended or Dismissed</a:t>
            </a:r>
          </a:p>
        </p:txBody>
      </p:sp>
    </p:spTree>
    <p:extLst>
      <p:ext uri="{BB962C8B-B14F-4D97-AF65-F5344CB8AC3E}">
        <p14:creationId xmlns:p14="http://schemas.microsoft.com/office/powerpoint/2010/main" val="1894771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1" y="1371600"/>
            <a:ext cx="9145781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3810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Processing Status Flow Chart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67703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1011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834"/>
            <a:ext cx="9164392" cy="6841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364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" y="228600"/>
            <a:ext cx="9137814" cy="6400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287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6" y="381000"/>
            <a:ext cx="9087373" cy="619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6184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7" y="76200"/>
            <a:ext cx="8865863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9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33399"/>
            <a:ext cx="8901793" cy="598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3006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5" y="0"/>
            <a:ext cx="9062853" cy="6688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3774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914400"/>
            <a:ext cx="8698056" cy="490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6398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5777"/>
            <a:ext cx="8493535" cy="6767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7126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8787421" cy="665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8858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60" y="381000"/>
            <a:ext cx="9011596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449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853377" cy="620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200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259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235</Words>
  <Application>Microsoft Office PowerPoint</Application>
  <PresentationFormat>On-screen Show (4:3)</PresentationFormat>
  <Paragraphs>26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VA Once</vt:lpstr>
      <vt:lpstr>PowerPoint Presentation</vt:lpstr>
      <vt:lpstr>How do I obtain a VA Once Account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Modifying Enrollment Certifications When to Adjust, Amend, or Terminate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>ERAU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Hill, Drew A.</dc:creator>
  <cp:lastModifiedBy>Hill,Leland</cp:lastModifiedBy>
  <cp:revision>20</cp:revision>
  <dcterms:created xsi:type="dcterms:W3CDTF">2015-05-18T14:17:56Z</dcterms:created>
  <dcterms:modified xsi:type="dcterms:W3CDTF">2017-06-05T16:33:28Z</dcterms:modified>
</cp:coreProperties>
</file>